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67" r:id="rId3"/>
    <p:sldId id="258" r:id="rId4"/>
    <p:sldId id="266" r:id="rId5"/>
    <p:sldId id="263" r:id="rId6"/>
    <p:sldId id="260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Seção Padrão" id="{10B686A3-4306-4800-B883-C8DDA15A2BA6}">
          <p14:sldIdLst>
            <p14:sldId id="256"/>
            <p14:sldId id="257"/>
            <p14:sldId id="258"/>
            <p14:sldId id="266"/>
            <p14:sldId id="263"/>
            <p14:sldId id="260"/>
            <p14:sldId id="259"/>
            <p14:sldId id="264"/>
            <p14:sldId id="265"/>
            <p14:sldId id="26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452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1" autoAdjust="0"/>
    <p:restoredTop sz="94660" autoAdjust="0"/>
  </p:normalViewPr>
  <p:slideViewPr>
    <p:cSldViewPr snapToGrid="0">
      <p:cViewPr>
        <p:scale>
          <a:sx n="70" d="100"/>
          <a:sy n="70" d="100"/>
        </p:scale>
        <p:origin x="-1398" y="-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629303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10093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826866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049907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049453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117696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223239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9253255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365129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627866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746469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12A69-CDA4-4322-8DC8-9012BB40735A}" type="datetimeFigureOut">
              <a:rPr lang="pt-BR" smtClean="0"/>
              <a:pPr/>
              <a:t>09/09/2016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18A77-5541-4F17-AC30-821F68D1AE21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206276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2479018"/>
            <a:ext cx="9144000" cy="2000861"/>
          </a:xfrm>
        </p:spPr>
        <p:txBody>
          <a:bodyPr>
            <a:normAutofit/>
          </a:bodyPr>
          <a:lstStyle/>
          <a:p>
            <a:r>
              <a:rPr lang="pt-BR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AO TEU LADO</a:t>
            </a:r>
            <a:r>
              <a:rPr lang="pt-BR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/>
            </a:r>
            <a:br>
              <a:rPr lang="pt-BR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</a:br>
            <a:r>
              <a:rPr lang="pt-BR" sz="4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Bruno </a:t>
            </a:r>
            <a:r>
              <a:rPr lang="pt-BR" sz="4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G</a:t>
            </a:r>
            <a:r>
              <a:rPr lang="pt-BR" sz="4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usmão</a:t>
            </a:r>
            <a:endParaRPr lang="pt-B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2817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2833859"/>
            <a:ext cx="9144000" cy="2000861"/>
          </a:xfrm>
        </p:spPr>
        <p:txBody>
          <a:bodyPr>
            <a:noAutofit/>
          </a:bodyPr>
          <a:lstStyle/>
          <a:p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O TEU AMOR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/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FEZ ACELERAR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  <a:ea typeface="SimSun" panose="02010600030101010101" pitchFamily="2" charset="-122"/>
              </a:rPr>
              <a:t>O MEU CORAÇÃO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28175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113715"/>
            <a:ext cx="9144000" cy="3846848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A TUA VOZ 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AO MEU CAMINHAR 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TROUXE DIREÇÃO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031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1681464"/>
            <a:ext cx="9144000" cy="3846848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QUEM HÁ ALÉM DE TI, 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QUEM AMA TANTO ASSIM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 OUTRO IGUAL NÃO HÁ </a:t>
            </a: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  <a:t/>
            </a:r>
            <a:b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</a:b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5447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" y="2015580"/>
            <a:ext cx="9143999" cy="3338594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HÁ UM DESEJO EM MIM 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DE ME APROXIMAR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QUERO TE CONHECER 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E AO TEU LADO ESTAR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1423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" y="2149134"/>
            <a:ext cx="9143999" cy="3985088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  <a:t/>
            </a:r>
            <a:b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</a:br>
            <a: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  <a:t/>
            </a:r>
            <a:br>
              <a:rPr lang="pt-BR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</a:br>
            <a:r>
              <a:rPr lang="pt-BR" sz="6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TÃO BELO ÉS </a:t>
            </a:r>
            <a:br>
              <a:rPr lang="pt-BR" sz="6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sz="6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NÃO HÁ COMO EXPLICAR </a:t>
            </a:r>
            <a:br>
              <a:rPr lang="pt-BR" sz="6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sz="67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>TAMANHA PERFEIÇÃO</a:t>
            </a:r>
            <a:r>
              <a:rPr lang="pt-BR" sz="6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  <a:t/>
            </a:r>
            <a:br>
              <a:rPr lang="pt-BR" sz="67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anose="02000503000000020003" pitchFamily="2" charset="0"/>
              </a:rPr>
            </a:br>
            <a: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  <a:t/>
            </a:r>
            <a:br>
              <a:rPr lang="pt-BR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Verdana" pitchFamily="34" charset="0"/>
              </a:rPr>
            </a:br>
            <a:endParaRPr lang="pt-BR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anose="02000503000000020003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900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" y="2760942"/>
            <a:ext cx="9143999" cy="208456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MARAVILHADO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ESTOU</a:t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A CONTEMPLAR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/>
            </a:r>
            <a:b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</a:b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À </a:t>
            </a:r>
            <a:r>
              <a:rPr lang="pt-BR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 Display" pitchFamily="2" charset="0"/>
              </a:rPr>
              <a:t>TUA GLÓRIA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ler Display" pitchFamily="2" charset="0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8249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835</TotalTime>
  <Words>22</Words>
  <Application>Microsoft Office PowerPoint</Application>
  <PresentationFormat>Apresentação na tela (4:3)</PresentationFormat>
  <Paragraphs>7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AO TEU LADO Bruno Gusmão</vt:lpstr>
      <vt:lpstr>O TEU AMOR  FEZ ACELERAR  O MEU CORAÇÃO</vt:lpstr>
      <vt:lpstr>A TUA VOZ  AO MEU CAMINHAR  TROUXE DIREÇÃO</vt:lpstr>
      <vt:lpstr>QUEM HÁ ALÉM DE TI,  QUEM AMA TANTO ASSIM  OUTRO IGUAL NÃO HÁ  </vt:lpstr>
      <vt:lpstr>HÁ UM DESEJO EM MIM  DE ME APROXIMAR QUERO TE CONHECER  E AO TEU LADO ESTAR</vt:lpstr>
      <vt:lpstr>  TÃO BELO ÉS  NÃO HÁ COMO EXPLICAR  TAMANHA PERFEIÇÃO  </vt:lpstr>
      <vt:lpstr>MARAVILHADO ESTOU  A CONTEMPLAR  À TUA GLÓRIA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ELE A GLÓRIA</dc:title>
  <dc:creator>C.A.OLIVEIRA</dc:creator>
  <cp:lastModifiedBy>Marcelo</cp:lastModifiedBy>
  <cp:revision>32</cp:revision>
  <dcterms:created xsi:type="dcterms:W3CDTF">2016-03-15T17:00:35Z</dcterms:created>
  <dcterms:modified xsi:type="dcterms:W3CDTF">2016-09-10T02:03:13Z</dcterms:modified>
</cp:coreProperties>
</file>

<file path=docProps/thumbnail.jpeg>
</file>